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310" r:id="rId5"/>
    <p:sldId id="313" r:id="rId6"/>
    <p:sldId id="306" r:id="rId7"/>
    <p:sldId id="309" r:id="rId8"/>
    <p:sldId id="312" r:id="rId9"/>
  </p:sldIdLst>
  <p:sldSz cx="9144000" cy="6858000" type="screen4x3"/>
  <p:notesSz cx="6858000" cy="9872663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E3832"/>
    <a:srgbClr val="A2AD00"/>
    <a:srgbClr val="06893A"/>
    <a:srgbClr val="005B82"/>
    <a:srgbClr val="66CBEC"/>
    <a:srgbClr val="EFEFEF"/>
    <a:srgbClr val="DADADA"/>
    <a:srgbClr val="878787"/>
    <a:srgbClr val="C3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006349-BAE7-4D65-9A03-C56BB450BDB0}" v="1" dt="2022-03-31T06:38:09.8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320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4068" y="96"/>
      </p:cViewPr>
      <p:guideLst>
        <p:guide orient="horz" pos="2880"/>
        <p:guide pos="2160"/>
        <p:guide orient="horz" pos="311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634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93634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r">
              <a:defRPr sz="1200"/>
            </a:lvl1pPr>
          </a:lstStyle>
          <a:p>
            <a:fld id="{673818A2-FD41-4D22-A2CC-EACD65CF517D}" type="datetimeFigureOut">
              <a:rPr lang="nb-NO" smtClean="0"/>
              <a:t>26.09.2023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71800" cy="493634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84614" y="9377317"/>
            <a:ext cx="2971800" cy="493634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r">
              <a:defRPr sz="1200"/>
            </a:lvl1pPr>
          </a:lstStyle>
          <a:p>
            <a:fld id="{721C896C-C257-4A1E-825A-9675EAA753A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37204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634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3634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r">
              <a:defRPr sz="1200"/>
            </a:lvl1pPr>
          </a:lstStyle>
          <a:p>
            <a:fld id="{D27AC590-C690-4C66-A9B0-FC94C92781FF}" type="datetimeFigureOut">
              <a:rPr lang="nb-NO" smtClean="0"/>
              <a:t>26.09.2023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7" rIns="91435" bIns="45717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1" y="4689514"/>
            <a:ext cx="5486400" cy="4442699"/>
          </a:xfrm>
          <a:prstGeom prst="rect">
            <a:avLst/>
          </a:prstGeom>
        </p:spPr>
        <p:txBody>
          <a:bodyPr vert="horz" lIns="91435" tIns="45717" rIns="91435" bIns="45717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71800" cy="493634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4" y="9377317"/>
            <a:ext cx="2971800" cy="493634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r">
              <a:defRPr sz="1200"/>
            </a:lvl1pPr>
          </a:lstStyle>
          <a:p>
            <a:fld id="{D6DA9652-8B23-4303-8DD9-125F2182BB0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72009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A9652-8B23-4303-8DD9-125F2182BB03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85227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A9652-8B23-4303-8DD9-125F2182BB03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14129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A9652-8B23-4303-8DD9-125F2182BB03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6947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ktangel 24"/>
          <p:cNvSpPr/>
          <p:nvPr userDrawn="1"/>
        </p:nvSpPr>
        <p:spPr>
          <a:xfrm>
            <a:off x="0" y="2460972"/>
            <a:ext cx="9144001" cy="3907015"/>
          </a:xfrm>
          <a:prstGeom prst="rect">
            <a:avLst/>
          </a:prstGeom>
          <a:solidFill>
            <a:srgbClr val="C3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26" name="Rectangle 2"/>
          <p:cNvSpPr txBox="1">
            <a:spLocks noChangeArrowheads="1"/>
          </p:cNvSpPr>
          <p:nvPr userDrawn="1"/>
        </p:nvSpPr>
        <p:spPr bwMode="auto">
          <a:xfrm>
            <a:off x="1411287" y="6282977"/>
            <a:ext cx="6135384" cy="22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nb-NO" sz="1000" kern="0" dirty="0"/>
          </a:p>
        </p:txBody>
      </p:sp>
      <p:sp>
        <p:nvSpPr>
          <p:cNvPr id="27" name="Plassholder for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33179" y="5873025"/>
            <a:ext cx="4246364" cy="494341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2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Dato  //  </a:t>
            </a:r>
            <a:r>
              <a:rPr lang="nb-NO" dirty="0" err="1"/>
              <a:t>Innholdsansvarlig</a:t>
            </a:r>
            <a:endParaRPr lang="nb-NO" dirty="0"/>
          </a:p>
        </p:txBody>
      </p:sp>
      <p:sp>
        <p:nvSpPr>
          <p:cNvPr id="28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515937" y="2796010"/>
            <a:ext cx="6230137" cy="122413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noProof="0" dirty="0"/>
              <a:t>Klikk for å legge til en tittel</a:t>
            </a:r>
          </a:p>
        </p:txBody>
      </p:sp>
      <p:pic>
        <p:nvPicPr>
          <p:cNvPr id="29" name="Picture 8" descr="W:\DOKUMENT\Logo\2_hvit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922"/>
          <a:stretch/>
        </p:blipFill>
        <p:spPr bwMode="auto">
          <a:xfrm>
            <a:off x="3833808" y="4537422"/>
            <a:ext cx="3014662" cy="1830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9" descr="W:\DOKUMENT\Logo\1_hvit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865"/>
          <a:stretch/>
        </p:blipFill>
        <p:spPr bwMode="auto">
          <a:xfrm>
            <a:off x="5484013" y="2460972"/>
            <a:ext cx="2524125" cy="3907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9" descr="W:\DOKUMENT\Logo\1_hvit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129" b="79949"/>
          <a:stretch/>
        </p:blipFill>
        <p:spPr bwMode="auto">
          <a:xfrm>
            <a:off x="0" y="5378064"/>
            <a:ext cx="829692" cy="989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8" descr="W:\DOKUMENT\Logo\2_hvit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857" b="71268"/>
          <a:stretch/>
        </p:blipFill>
        <p:spPr bwMode="auto">
          <a:xfrm>
            <a:off x="0" y="4949439"/>
            <a:ext cx="667544" cy="1418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Plassholder for bilde 3"/>
          <p:cNvSpPr>
            <a:spLocks noGrp="1" noChangeAspect="1"/>
          </p:cNvSpPr>
          <p:nvPr>
            <p:ph type="pic" sz="quarter" idx="11" hasCustomPrompt="1"/>
          </p:nvPr>
        </p:nvSpPr>
        <p:spPr bwMode="auto">
          <a:xfrm>
            <a:off x="6443137" y="2457512"/>
            <a:ext cx="2703775" cy="3910014"/>
          </a:xfrm>
          <a:custGeom>
            <a:avLst/>
            <a:gdLst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329937 w 3495675"/>
              <a:gd name="connsiteY3" fmla="*/ 3906838 h 3906838"/>
              <a:gd name="connsiteX4" fmla="*/ 0 w 3495675"/>
              <a:gd name="connsiteY4" fmla="*/ 3906838 h 3906838"/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155008 w 3495675"/>
              <a:gd name="connsiteY3" fmla="*/ 3906838 h 3906838"/>
              <a:gd name="connsiteX4" fmla="*/ 0 w 3495675"/>
              <a:gd name="connsiteY4" fmla="*/ 3906838 h 3906838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55008 w 2167807"/>
              <a:gd name="connsiteY3" fmla="*/ 3906838 h 3906838"/>
              <a:gd name="connsiteX4" fmla="*/ 0 w 2167807"/>
              <a:gd name="connsiteY4" fmla="*/ 3906838 h 3906838"/>
              <a:gd name="connsiteX0" fmla="*/ 0 w 2167807"/>
              <a:gd name="connsiteY0" fmla="*/ 3906838 h 3909283"/>
              <a:gd name="connsiteX1" fmla="*/ 1165738 w 2167807"/>
              <a:gd name="connsiteY1" fmla="*/ 0 h 3909283"/>
              <a:gd name="connsiteX2" fmla="*/ 2167807 w 2167807"/>
              <a:gd name="connsiteY2" fmla="*/ 0 h 3909283"/>
              <a:gd name="connsiteX3" fmla="*/ 2159898 w 2167807"/>
              <a:gd name="connsiteY3" fmla="*/ 3909283 h 3909283"/>
              <a:gd name="connsiteX4" fmla="*/ 0 w 2167807"/>
              <a:gd name="connsiteY4" fmla="*/ 3906838 h 3909283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5547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40491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34130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29889 w 2167807"/>
              <a:gd name="connsiteY1" fmla="*/ 2381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2686"/>
              <a:gd name="connsiteY0" fmla="*/ 3906838 h 3906838"/>
              <a:gd name="connsiteX1" fmla="*/ 1029889 w 2162686"/>
              <a:gd name="connsiteY1" fmla="*/ 2381 h 3906838"/>
              <a:gd name="connsiteX2" fmla="*/ 2133881 w 2162686"/>
              <a:gd name="connsiteY2" fmla="*/ 0 h 3906838"/>
              <a:gd name="connsiteX3" fmla="*/ 2162343 w 2162686"/>
              <a:gd name="connsiteY3" fmla="*/ 3904393 h 3906838"/>
              <a:gd name="connsiteX4" fmla="*/ 0 w 2162686"/>
              <a:gd name="connsiteY4" fmla="*/ 3906838 h 3906838"/>
              <a:gd name="connsiteX0" fmla="*/ 0 w 2139854"/>
              <a:gd name="connsiteY0" fmla="*/ 3906838 h 3906838"/>
              <a:gd name="connsiteX1" fmla="*/ 1029889 w 2139854"/>
              <a:gd name="connsiteY1" fmla="*/ 2381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39854"/>
              <a:gd name="connsiteY0" fmla="*/ 3906838 h 3906838"/>
              <a:gd name="connsiteX1" fmla="*/ 1032009 w 2139854"/>
              <a:gd name="connsiteY1" fmla="*/ 0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40410"/>
              <a:gd name="connsiteY0" fmla="*/ 3906838 h 3906838"/>
              <a:gd name="connsiteX1" fmla="*/ 1032009 w 2140410"/>
              <a:gd name="connsiteY1" fmla="*/ 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6838 h 3906838"/>
              <a:gd name="connsiteX1" fmla="*/ 1122479 w 2140410"/>
              <a:gd name="connsiteY1" fmla="*/ 635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7632 h 3907632"/>
              <a:gd name="connsiteX1" fmla="*/ 1120359 w 2140410"/>
              <a:gd name="connsiteY1" fmla="*/ 0 h 3907632"/>
              <a:gd name="connsiteX2" fmla="*/ 2140241 w 2140410"/>
              <a:gd name="connsiteY2" fmla="*/ 794 h 3907632"/>
              <a:gd name="connsiteX3" fmla="*/ 2139019 w 2140410"/>
              <a:gd name="connsiteY3" fmla="*/ 3905187 h 3907632"/>
              <a:gd name="connsiteX4" fmla="*/ 0 w 2140410"/>
              <a:gd name="connsiteY4" fmla="*/ 3907632 h 3907632"/>
              <a:gd name="connsiteX0" fmla="*/ 0 w 2401217"/>
              <a:gd name="connsiteY0" fmla="*/ 3907632 h 3907632"/>
              <a:gd name="connsiteX1" fmla="*/ 1381166 w 2401217"/>
              <a:gd name="connsiteY1" fmla="*/ 0 h 3907632"/>
              <a:gd name="connsiteX2" fmla="*/ 2401048 w 2401217"/>
              <a:gd name="connsiteY2" fmla="*/ 794 h 3907632"/>
              <a:gd name="connsiteX3" fmla="*/ 2399826 w 2401217"/>
              <a:gd name="connsiteY3" fmla="*/ 3905187 h 3907632"/>
              <a:gd name="connsiteX4" fmla="*/ 0 w 2401217"/>
              <a:gd name="connsiteY4" fmla="*/ 3907632 h 3907632"/>
              <a:gd name="connsiteX0" fmla="*/ 0 w 2407578"/>
              <a:gd name="connsiteY0" fmla="*/ 3907632 h 3907632"/>
              <a:gd name="connsiteX1" fmla="*/ 1387527 w 2407578"/>
              <a:gd name="connsiteY1" fmla="*/ 0 h 3907632"/>
              <a:gd name="connsiteX2" fmla="*/ 2407409 w 2407578"/>
              <a:gd name="connsiteY2" fmla="*/ 794 h 3907632"/>
              <a:gd name="connsiteX3" fmla="*/ 2406187 w 2407578"/>
              <a:gd name="connsiteY3" fmla="*/ 3905187 h 3907632"/>
              <a:gd name="connsiteX4" fmla="*/ 0 w 2407578"/>
              <a:gd name="connsiteY4" fmla="*/ 3907632 h 3907632"/>
              <a:gd name="connsiteX0" fmla="*/ 0 w 2411819"/>
              <a:gd name="connsiteY0" fmla="*/ 3910014 h 3910014"/>
              <a:gd name="connsiteX1" fmla="*/ 1391768 w 2411819"/>
              <a:gd name="connsiteY1" fmla="*/ 0 h 3910014"/>
              <a:gd name="connsiteX2" fmla="*/ 2411650 w 2411819"/>
              <a:gd name="connsiteY2" fmla="*/ 794 h 3910014"/>
              <a:gd name="connsiteX3" fmla="*/ 2410428 w 2411819"/>
              <a:gd name="connsiteY3" fmla="*/ 3905187 h 3910014"/>
              <a:gd name="connsiteX4" fmla="*/ 0 w 2411819"/>
              <a:gd name="connsiteY4" fmla="*/ 3910014 h 3910014"/>
              <a:gd name="connsiteX0" fmla="*/ 0 w 2407578"/>
              <a:gd name="connsiteY0" fmla="*/ 3905251 h 3905251"/>
              <a:gd name="connsiteX1" fmla="*/ 1387527 w 2407578"/>
              <a:gd name="connsiteY1" fmla="*/ 0 h 3905251"/>
              <a:gd name="connsiteX2" fmla="*/ 2407409 w 2407578"/>
              <a:gd name="connsiteY2" fmla="*/ 794 h 3905251"/>
              <a:gd name="connsiteX3" fmla="*/ 2406187 w 2407578"/>
              <a:gd name="connsiteY3" fmla="*/ 3905187 h 3905251"/>
              <a:gd name="connsiteX4" fmla="*/ 0 w 2407578"/>
              <a:gd name="connsiteY4" fmla="*/ 3905251 h 3905251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5557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07578" h="3910014">
                <a:moveTo>
                  <a:pt x="0" y="3910014"/>
                </a:moveTo>
                <a:lnTo>
                  <a:pt x="1391767" y="0"/>
                </a:lnTo>
                <a:lnTo>
                  <a:pt x="2407409" y="794"/>
                </a:lnTo>
                <a:cubicBezTo>
                  <a:pt x="2403143" y="1303073"/>
                  <a:pt x="2410453" y="2607671"/>
                  <a:pt x="2406187" y="3909950"/>
                </a:cubicBezTo>
                <a:lnTo>
                  <a:pt x="0" y="3910014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normAutofit/>
          </a:bodyPr>
          <a:lstStyle>
            <a:lvl1pPr marL="0" indent="0">
              <a:buNone/>
              <a:defRPr sz="900" baseline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på ikonet for å legge til et bilde</a:t>
            </a:r>
          </a:p>
        </p:txBody>
      </p:sp>
      <p:pic>
        <p:nvPicPr>
          <p:cNvPr id="34" name="Picture 6" descr="F:\F2823_KOM\Felles Filer\Rådgivingseksjonen\Profil og materiell\5. Profil og design\NAV profil\nav_logo\Til mal\nav_farger [Converted]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0250" y="795114"/>
            <a:ext cx="1383501" cy="870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lassholder for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522332" y="4210242"/>
            <a:ext cx="5040313" cy="647873"/>
          </a:xfrm>
        </p:spPr>
        <p:txBody>
          <a:bodyPr>
            <a:normAutofit/>
          </a:bodyPr>
          <a:lstStyle>
            <a:lvl1pPr marL="0" indent="0"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Klikk for å legge til en undertittel</a:t>
            </a:r>
          </a:p>
        </p:txBody>
      </p:sp>
    </p:spTree>
    <p:extLst>
      <p:ext uri="{BB962C8B-B14F-4D97-AF65-F5344CB8AC3E}">
        <p14:creationId xmlns:p14="http://schemas.microsoft.com/office/powerpoint/2010/main" val="3858721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85763" y="1412776"/>
            <a:ext cx="8372475" cy="485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  <a:p>
            <a:pPr lvl="3"/>
            <a:endParaRPr lang="nb-NO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8619" y="190500"/>
            <a:ext cx="8386763" cy="1083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1668659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85763" y="1405546"/>
            <a:ext cx="5338365" cy="4866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  <a:p>
            <a:pPr lvl="3"/>
            <a:endParaRPr lang="nb-NO" dirty="0"/>
          </a:p>
        </p:txBody>
      </p:sp>
      <p:sp>
        <p:nvSpPr>
          <p:cNvPr id="7" name="Plassholder for bilde 6"/>
          <p:cNvSpPr>
            <a:spLocks noGrp="1"/>
          </p:cNvSpPr>
          <p:nvPr>
            <p:ph type="pic" sz="quarter" idx="10" hasCustomPrompt="1"/>
          </p:nvPr>
        </p:nvSpPr>
        <p:spPr>
          <a:xfrm>
            <a:off x="5867400" y="1412776"/>
            <a:ext cx="2902330" cy="487527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Klikk for å legge til et bilde</a:t>
            </a:r>
          </a:p>
        </p:txBody>
      </p:sp>
    </p:spTree>
    <p:extLst>
      <p:ext uri="{BB962C8B-B14F-4D97-AF65-F5344CB8AC3E}">
        <p14:creationId xmlns:p14="http://schemas.microsoft.com/office/powerpoint/2010/main" val="14220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Grp="1" noChangeArrowheads="1"/>
          </p:cNvSpPr>
          <p:nvPr>
            <p:ph idx="13" hasCustomPrompt="1"/>
          </p:nvPr>
        </p:nvSpPr>
        <p:spPr bwMode="auto">
          <a:xfrm>
            <a:off x="4654282" y="1410353"/>
            <a:ext cx="4114229" cy="699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Font typeface="Wingdings" panose="05000000000000000000" pitchFamily="2" charset="2"/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00150" indent="-285750"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 typeface="Wingdings" panose="05000000000000000000" pitchFamily="2" charset="2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14550" indent="-285750"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idx="12" hasCustomPrompt="1"/>
          </p:nvPr>
        </p:nvSpPr>
        <p:spPr bwMode="auto">
          <a:xfrm>
            <a:off x="385763" y="1414163"/>
            <a:ext cx="4114229" cy="699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sz="2200"/>
            </a:lvl1pPr>
            <a:lvl4pPr marL="1371600" indent="0">
              <a:buNone/>
              <a:defRPr/>
            </a:lvl4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10" name="Plassholder for innhold 3"/>
          <p:cNvSpPr>
            <a:spLocks noGrp="1"/>
          </p:cNvSpPr>
          <p:nvPr>
            <p:ph sz="quarter" idx="14"/>
          </p:nvPr>
        </p:nvSpPr>
        <p:spPr>
          <a:xfrm>
            <a:off x="395288" y="2276832"/>
            <a:ext cx="4105275" cy="399130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</p:txBody>
      </p:sp>
      <p:sp>
        <p:nvSpPr>
          <p:cNvPr id="11" name="Plassholder for innhold 3"/>
          <p:cNvSpPr>
            <a:spLocks noGrp="1"/>
          </p:cNvSpPr>
          <p:nvPr>
            <p:ph sz="quarter" idx="15"/>
          </p:nvPr>
        </p:nvSpPr>
        <p:spPr>
          <a:xfrm>
            <a:off x="4654282" y="2276872"/>
            <a:ext cx="4105275" cy="399130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8619" y="180975"/>
            <a:ext cx="8386763" cy="1083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412196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8619" y="180975"/>
            <a:ext cx="8386763" cy="1083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3818179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174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ssholder for tekst 19"/>
          <p:cNvSpPr>
            <a:spLocks noGrp="1"/>
          </p:cNvSpPr>
          <p:nvPr>
            <p:ph type="body" sz="quarter" idx="25" hasCustomPrompt="1"/>
          </p:nvPr>
        </p:nvSpPr>
        <p:spPr>
          <a:xfrm>
            <a:off x="385282" y="5837328"/>
            <a:ext cx="5086350" cy="4191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2000" b="0"/>
            </a:lvl1pPr>
          </a:lstStyle>
          <a:p>
            <a:pPr lvl="0"/>
            <a:r>
              <a:rPr lang="nb-NO" dirty="0"/>
              <a:t>Klikk for å sette inn tema</a:t>
            </a:r>
          </a:p>
        </p:txBody>
      </p:sp>
      <p:sp>
        <p:nvSpPr>
          <p:cNvPr id="21" name="Plassholder for tekst 19"/>
          <p:cNvSpPr>
            <a:spLocks noGrp="1"/>
          </p:cNvSpPr>
          <p:nvPr>
            <p:ph type="body" sz="quarter" idx="26" hasCustomPrompt="1"/>
          </p:nvPr>
        </p:nvSpPr>
        <p:spPr>
          <a:xfrm>
            <a:off x="385282" y="1412776"/>
            <a:ext cx="5086350" cy="4191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2000" b="0"/>
            </a:lvl1pPr>
          </a:lstStyle>
          <a:p>
            <a:pPr lvl="0"/>
            <a:r>
              <a:rPr lang="nb-NO" dirty="0"/>
              <a:t>Klikk for å sette inn tema</a:t>
            </a:r>
          </a:p>
        </p:txBody>
      </p:sp>
      <p:sp>
        <p:nvSpPr>
          <p:cNvPr id="22" name="Plassholder for tekst 19"/>
          <p:cNvSpPr>
            <a:spLocks noGrp="1"/>
          </p:cNvSpPr>
          <p:nvPr>
            <p:ph type="body" sz="quarter" idx="27" hasCustomPrompt="1"/>
          </p:nvPr>
        </p:nvSpPr>
        <p:spPr>
          <a:xfrm>
            <a:off x="385282" y="5205250"/>
            <a:ext cx="5086350" cy="4191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2000" b="0"/>
            </a:lvl1pPr>
          </a:lstStyle>
          <a:p>
            <a:pPr lvl="0"/>
            <a:r>
              <a:rPr lang="nb-NO" dirty="0"/>
              <a:t>Klikk for å sette inn tema</a:t>
            </a:r>
          </a:p>
        </p:txBody>
      </p:sp>
      <p:sp>
        <p:nvSpPr>
          <p:cNvPr id="23" name="Plassholder for tekst 19"/>
          <p:cNvSpPr>
            <a:spLocks noGrp="1"/>
          </p:cNvSpPr>
          <p:nvPr>
            <p:ph type="body" sz="quarter" idx="28" hasCustomPrompt="1"/>
          </p:nvPr>
        </p:nvSpPr>
        <p:spPr>
          <a:xfrm>
            <a:off x="385282" y="4573171"/>
            <a:ext cx="5086350" cy="4191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2000" b="0"/>
            </a:lvl1pPr>
          </a:lstStyle>
          <a:p>
            <a:pPr lvl="0"/>
            <a:r>
              <a:rPr lang="nb-NO" dirty="0"/>
              <a:t>Klikk for å sette inn tema</a:t>
            </a:r>
          </a:p>
        </p:txBody>
      </p:sp>
      <p:sp>
        <p:nvSpPr>
          <p:cNvPr id="24" name="Plassholder for tekst 19"/>
          <p:cNvSpPr>
            <a:spLocks noGrp="1"/>
          </p:cNvSpPr>
          <p:nvPr>
            <p:ph type="body" sz="quarter" idx="29" hasCustomPrompt="1"/>
          </p:nvPr>
        </p:nvSpPr>
        <p:spPr>
          <a:xfrm>
            <a:off x="385282" y="3941092"/>
            <a:ext cx="5086350" cy="4191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2000" b="0"/>
            </a:lvl1pPr>
          </a:lstStyle>
          <a:p>
            <a:pPr lvl="0"/>
            <a:r>
              <a:rPr lang="nb-NO" dirty="0"/>
              <a:t>Klikk for å sette inn tema</a:t>
            </a:r>
          </a:p>
        </p:txBody>
      </p:sp>
      <p:sp>
        <p:nvSpPr>
          <p:cNvPr id="25" name="Plassholder for tekst 19"/>
          <p:cNvSpPr>
            <a:spLocks noGrp="1"/>
          </p:cNvSpPr>
          <p:nvPr>
            <p:ph type="body" sz="quarter" idx="30" hasCustomPrompt="1"/>
          </p:nvPr>
        </p:nvSpPr>
        <p:spPr>
          <a:xfrm>
            <a:off x="385282" y="2044855"/>
            <a:ext cx="5086350" cy="4191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2000" b="0"/>
            </a:lvl1pPr>
          </a:lstStyle>
          <a:p>
            <a:pPr lvl="0"/>
            <a:r>
              <a:rPr lang="nb-NO" dirty="0"/>
              <a:t>Klikk for å sette inn tema</a:t>
            </a:r>
          </a:p>
        </p:txBody>
      </p:sp>
      <p:sp>
        <p:nvSpPr>
          <p:cNvPr id="26" name="Plassholder for tekst 19"/>
          <p:cNvSpPr>
            <a:spLocks noGrp="1"/>
          </p:cNvSpPr>
          <p:nvPr>
            <p:ph type="body" sz="quarter" idx="31" hasCustomPrompt="1"/>
          </p:nvPr>
        </p:nvSpPr>
        <p:spPr>
          <a:xfrm>
            <a:off x="385282" y="2676934"/>
            <a:ext cx="5086350" cy="4191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2000" b="0"/>
            </a:lvl1pPr>
          </a:lstStyle>
          <a:p>
            <a:pPr lvl="0"/>
            <a:r>
              <a:rPr lang="nb-NO" dirty="0"/>
              <a:t>Klikk for å sette inn tema</a:t>
            </a:r>
          </a:p>
        </p:txBody>
      </p:sp>
      <p:sp>
        <p:nvSpPr>
          <p:cNvPr id="27" name="Plassholder for tekst 19"/>
          <p:cNvSpPr>
            <a:spLocks noGrp="1"/>
          </p:cNvSpPr>
          <p:nvPr>
            <p:ph type="body" sz="quarter" idx="32" hasCustomPrompt="1"/>
          </p:nvPr>
        </p:nvSpPr>
        <p:spPr>
          <a:xfrm>
            <a:off x="385282" y="3309013"/>
            <a:ext cx="5086350" cy="4191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2000" b="0"/>
            </a:lvl1pPr>
          </a:lstStyle>
          <a:p>
            <a:pPr lvl="0"/>
            <a:r>
              <a:rPr lang="nb-NO" dirty="0"/>
              <a:t>Klikk for å sette inn tema</a:t>
            </a:r>
          </a:p>
        </p:txBody>
      </p:sp>
      <p:sp>
        <p:nvSpPr>
          <p:cNvPr id="28" name="Plassholder for tekst 19"/>
          <p:cNvSpPr>
            <a:spLocks noGrp="1"/>
          </p:cNvSpPr>
          <p:nvPr>
            <p:ph type="body" sz="quarter" idx="33" hasCustomPrompt="1"/>
          </p:nvPr>
        </p:nvSpPr>
        <p:spPr>
          <a:xfrm>
            <a:off x="5724128" y="5837328"/>
            <a:ext cx="3052679" cy="4191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1200" b="0"/>
            </a:lvl1pPr>
          </a:lstStyle>
          <a:p>
            <a:pPr lvl="0"/>
            <a:r>
              <a:rPr lang="nb-NO" dirty="0"/>
              <a:t>Klikk for å sette inn ansvarlig</a:t>
            </a:r>
          </a:p>
        </p:txBody>
      </p:sp>
      <p:sp>
        <p:nvSpPr>
          <p:cNvPr id="29" name="Plassholder for tekst 19"/>
          <p:cNvSpPr>
            <a:spLocks noGrp="1"/>
          </p:cNvSpPr>
          <p:nvPr>
            <p:ph type="body" sz="quarter" idx="34" hasCustomPrompt="1"/>
          </p:nvPr>
        </p:nvSpPr>
        <p:spPr>
          <a:xfrm>
            <a:off x="5724128" y="1412776"/>
            <a:ext cx="3052679" cy="4191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1200" b="0" baseline="0"/>
            </a:lvl1pPr>
          </a:lstStyle>
          <a:p>
            <a:pPr lvl="0"/>
            <a:r>
              <a:rPr lang="nb-NO" dirty="0"/>
              <a:t>Klikk for å sette inn ansvarlig</a:t>
            </a:r>
          </a:p>
        </p:txBody>
      </p:sp>
      <p:sp>
        <p:nvSpPr>
          <p:cNvPr id="30" name="Plassholder for tekst 19"/>
          <p:cNvSpPr>
            <a:spLocks noGrp="1"/>
          </p:cNvSpPr>
          <p:nvPr>
            <p:ph type="body" sz="quarter" idx="35" hasCustomPrompt="1"/>
          </p:nvPr>
        </p:nvSpPr>
        <p:spPr>
          <a:xfrm>
            <a:off x="5724128" y="5205250"/>
            <a:ext cx="3052679" cy="4191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200" b="0"/>
            </a:lvl1pPr>
          </a:lstStyle>
          <a:p>
            <a:pPr lvl="0"/>
            <a:r>
              <a:rPr lang="nb-NO" dirty="0"/>
              <a:t>Klikk for å sette inn ansvarlig</a:t>
            </a:r>
          </a:p>
        </p:txBody>
      </p:sp>
      <p:sp>
        <p:nvSpPr>
          <p:cNvPr id="31" name="Plassholder for tekst 19"/>
          <p:cNvSpPr>
            <a:spLocks noGrp="1"/>
          </p:cNvSpPr>
          <p:nvPr>
            <p:ph type="body" sz="quarter" idx="36" hasCustomPrompt="1"/>
          </p:nvPr>
        </p:nvSpPr>
        <p:spPr>
          <a:xfrm>
            <a:off x="5724128" y="4573171"/>
            <a:ext cx="3052679" cy="4191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1200" b="0"/>
            </a:lvl1pPr>
          </a:lstStyle>
          <a:p>
            <a:pPr lvl="0"/>
            <a:r>
              <a:rPr lang="nb-NO" dirty="0"/>
              <a:t>Klikk for å sette inn ansvarlig</a:t>
            </a:r>
          </a:p>
        </p:txBody>
      </p:sp>
      <p:sp>
        <p:nvSpPr>
          <p:cNvPr id="32" name="Plassholder for tekst 19"/>
          <p:cNvSpPr>
            <a:spLocks noGrp="1"/>
          </p:cNvSpPr>
          <p:nvPr>
            <p:ph type="body" sz="quarter" idx="37" hasCustomPrompt="1"/>
          </p:nvPr>
        </p:nvSpPr>
        <p:spPr>
          <a:xfrm>
            <a:off x="5724128" y="3941092"/>
            <a:ext cx="3052679" cy="4191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1200" b="0"/>
            </a:lvl1pPr>
          </a:lstStyle>
          <a:p>
            <a:pPr lvl="0"/>
            <a:r>
              <a:rPr lang="nb-NO" dirty="0"/>
              <a:t>Klikk for å sette inn ansvarlig</a:t>
            </a:r>
          </a:p>
        </p:txBody>
      </p:sp>
      <p:sp>
        <p:nvSpPr>
          <p:cNvPr id="33" name="Plassholder for tekst 19"/>
          <p:cNvSpPr>
            <a:spLocks noGrp="1"/>
          </p:cNvSpPr>
          <p:nvPr>
            <p:ph type="body" sz="quarter" idx="38" hasCustomPrompt="1"/>
          </p:nvPr>
        </p:nvSpPr>
        <p:spPr>
          <a:xfrm>
            <a:off x="5724128" y="2044855"/>
            <a:ext cx="3052679" cy="4191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1200" b="0"/>
            </a:lvl1pPr>
          </a:lstStyle>
          <a:p>
            <a:pPr lvl="0"/>
            <a:r>
              <a:rPr lang="nb-NO" dirty="0"/>
              <a:t>Klikk for å sette inn ansvarlig</a:t>
            </a:r>
          </a:p>
        </p:txBody>
      </p:sp>
      <p:sp>
        <p:nvSpPr>
          <p:cNvPr id="34" name="Plassholder for tekst 19"/>
          <p:cNvSpPr>
            <a:spLocks noGrp="1"/>
          </p:cNvSpPr>
          <p:nvPr>
            <p:ph type="body" sz="quarter" idx="39" hasCustomPrompt="1"/>
          </p:nvPr>
        </p:nvSpPr>
        <p:spPr>
          <a:xfrm>
            <a:off x="5724128" y="2676934"/>
            <a:ext cx="3052679" cy="4191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1200" b="0"/>
            </a:lvl1pPr>
          </a:lstStyle>
          <a:p>
            <a:pPr lvl="0"/>
            <a:r>
              <a:rPr lang="nb-NO" dirty="0"/>
              <a:t>Klikk for å sette inn ansvarlig</a:t>
            </a:r>
          </a:p>
        </p:txBody>
      </p:sp>
      <p:sp>
        <p:nvSpPr>
          <p:cNvPr id="35" name="Plassholder for tekst 19"/>
          <p:cNvSpPr>
            <a:spLocks noGrp="1"/>
          </p:cNvSpPr>
          <p:nvPr>
            <p:ph type="body" sz="quarter" idx="40" hasCustomPrompt="1"/>
          </p:nvPr>
        </p:nvSpPr>
        <p:spPr>
          <a:xfrm>
            <a:off x="5724128" y="3309013"/>
            <a:ext cx="3052679" cy="4191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1200" b="0"/>
            </a:lvl1pPr>
          </a:lstStyle>
          <a:p>
            <a:pPr lvl="0"/>
            <a:r>
              <a:rPr lang="nb-NO" dirty="0"/>
              <a:t>Klikk for å sette inn ansvarlig</a:t>
            </a:r>
          </a:p>
        </p:txBody>
      </p:sp>
      <p:sp>
        <p:nvSpPr>
          <p:cNvPr id="3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8619" y="190500"/>
            <a:ext cx="8386763" cy="1083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243110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kille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 userDrawn="1"/>
        </p:nvSpPr>
        <p:spPr>
          <a:xfrm>
            <a:off x="-1" y="0"/>
            <a:ext cx="9144001" cy="6858000"/>
          </a:xfrm>
          <a:prstGeom prst="rect">
            <a:avLst/>
          </a:prstGeom>
          <a:solidFill>
            <a:srgbClr val="C3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4" name="Tittel 1"/>
          <p:cNvSpPr>
            <a:spLocks noGrp="1"/>
          </p:cNvSpPr>
          <p:nvPr>
            <p:ph type="title"/>
          </p:nvPr>
        </p:nvSpPr>
        <p:spPr>
          <a:xfrm>
            <a:off x="837407" y="2016452"/>
            <a:ext cx="7469187" cy="1362075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algn="l">
              <a:defRPr sz="2800" b="0" cap="all">
                <a:ln w="12700"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5" name="Plassholder for tekst 2"/>
          <p:cNvSpPr>
            <a:spLocks noGrp="1"/>
          </p:cNvSpPr>
          <p:nvPr>
            <p:ph type="body" idx="10"/>
          </p:nvPr>
        </p:nvSpPr>
        <p:spPr>
          <a:xfrm>
            <a:off x="837407" y="3725864"/>
            <a:ext cx="5484743" cy="1236662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indent="0">
              <a:buNone/>
              <a:defRPr sz="2000">
                <a:ln w="12700">
                  <a:noFill/>
                </a:ln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pic>
        <p:nvPicPr>
          <p:cNvPr id="6" name="Picture 8" descr="W:\DOKUMENT\Logo\2_hvit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749"/>
          <a:stretch/>
        </p:blipFill>
        <p:spPr bwMode="auto">
          <a:xfrm>
            <a:off x="4187032" y="5265737"/>
            <a:ext cx="3014662" cy="1592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9" descr="W:\DOKUMENT\Logo\1_hvit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023"/>
          <a:stretch/>
        </p:blipFill>
        <p:spPr bwMode="auto">
          <a:xfrm>
            <a:off x="5694363" y="3551237"/>
            <a:ext cx="2524125" cy="3306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W:\DOKUMENT\Logo\2_hvit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218" b="73344"/>
          <a:stretch/>
        </p:blipFill>
        <p:spPr bwMode="auto">
          <a:xfrm>
            <a:off x="-2" y="5541962"/>
            <a:ext cx="1048545" cy="1316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F:\F2823_KOM\Felles Filer\Rådgivingseksjonen\Profil og materiell\5. Profil og design\NAV profil\nav_logo\Til mal\nav_logo_Hvit_ubakgrunn [Converted]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9538" y="593725"/>
            <a:ext cx="1383501" cy="870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W:\DOKUMENT\Logo\1_hvit.pn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084"/>
          <a:stretch/>
        </p:blipFill>
        <p:spPr bwMode="auto">
          <a:xfrm>
            <a:off x="-1519204" y="6170909"/>
            <a:ext cx="2524125" cy="687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5514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killeark med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 dirty="0"/>
          </a:p>
        </p:txBody>
      </p:sp>
      <p:sp>
        <p:nvSpPr>
          <p:cNvPr id="13" name="Tittel 1"/>
          <p:cNvSpPr>
            <a:spLocks noGrp="1"/>
          </p:cNvSpPr>
          <p:nvPr>
            <p:ph type="title"/>
          </p:nvPr>
        </p:nvSpPr>
        <p:spPr>
          <a:xfrm>
            <a:off x="837407" y="2016452"/>
            <a:ext cx="7469187" cy="1362075"/>
          </a:xfrm>
          <a:prstGeom prst="rect">
            <a:avLst/>
          </a:prstGeom>
          <a:solidFill>
            <a:schemeClr val="bg1">
              <a:alpha val="65000"/>
            </a:schemeClr>
          </a:solidFill>
        </p:spPr>
        <p:txBody>
          <a:bodyPr anchor="t">
            <a:normAutofit/>
          </a:bodyPr>
          <a:lstStyle>
            <a:lvl1pPr algn="l">
              <a:defRPr sz="2800" b="0" cap="all">
                <a:ln w="12700">
                  <a:noFill/>
                </a:ln>
                <a:solidFill>
                  <a:srgbClr val="3E3832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14" name="Plassholder for tekst 2"/>
          <p:cNvSpPr>
            <a:spLocks noGrp="1"/>
          </p:cNvSpPr>
          <p:nvPr>
            <p:ph type="body" idx="10"/>
          </p:nvPr>
        </p:nvSpPr>
        <p:spPr>
          <a:xfrm>
            <a:off x="837407" y="3725864"/>
            <a:ext cx="5484743" cy="1236662"/>
          </a:xfrm>
          <a:prstGeom prst="rect">
            <a:avLst/>
          </a:prstGeom>
          <a:solidFill>
            <a:schemeClr val="bg1">
              <a:alpha val="6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2000">
                <a:ln w="12700">
                  <a:noFill/>
                </a:ln>
                <a:solidFill>
                  <a:srgbClr val="3E383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645150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W:\DOKUMENT\Logo\2.png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198" b="23104"/>
          <a:stretch/>
        </p:blipFill>
        <p:spPr bwMode="auto">
          <a:xfrm>
            <a:off x="8721457" y="6048072"/>
            <a:ext cx="422544" cy="809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W:\DOKUMENT\Logo\1.png"/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296"/>
          <a:stretch/>
        </p:blipFill>
        <p:spPr bwMode="auto">
          <a:xfrm>
            <a:off x="8339662" y="6434282"/>
            <a:ext cx="706438" cy="426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5763" y="1412776"/>
            <a:ext cx="8372475" cy="485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  <a:p>
            <a:pPr lvl="3"/>
            <a:endParaRPr lang="nb-NO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8619" y="190500"/>
            <a:ext cx="8386763" cy="1083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b-NO" dirty="0"/>
              <a:t>Klikk for å redigere tittelstil</a:t>
            </a:r>
          </a:p>
        </p:txBody>
      </p:sp>
      <p:pic>
        <p:nvPicPr>
          <p:cNvPr id="11" name="Bilde 1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04" y="6431900"/>
            <a:ext cx="451944" cy="285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48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1" r:id="rId4"/>
    <p:sldLayoutId id="2147483652" r:id="rId5"/>
    <p:sldLayoutId id="2147483654" r:id="rId6"/>
    <p:sldLayoutId id="2147483656" r:id="rId7"/>
    <p:sldLayoutId id="2147483655" r:id="rId8"/>
    <p:sldLayoutId id="2147483653" r:id="rId9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rgbClr val="C300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400" kern="1200">
          <a:solidFill>
            <a:srgbClr val="3E383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3E383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rgbClr val="3E383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rgbClr val="3E383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rgbClr val="3E383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977AF292-E203-4B39-8C6D-44B4CA765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r>
              <a:rPr lang="nb-NO" dirty="0"/>
              <a:t>Pensjonsytelser (alder-, gjenlevende- og krigspensjon)</a:t>
            </a:r>
          </a:p>
          <a:p>
            <a:r>
              <a:rPr lang="nb-NO" dirty="0"/>
              <a:t>Supplerende stønad</a:t>
            </a:r>
          </a:p>
          <a:p>
            <a:r>
              <a:rPr lang="nb-NO" dirty="0"/>
              <a:t>Foreldrepenger</a:t>
            </a:r>
          </a:p>
          <a:p>
            <a:r>
              <a:rPr lang="nb-NO" dirty="0"/>
              <a:t>Barnebidrag og farskap</a:t>
            </a:r>
          </a:p>
          <a:p>
            <a:r>
              <a:rPr lang="nb-NO" dirty="0"/>
              <a:t>Yrkesskade og menerstatning</a:t>
            </a:r>
          </a:p>
          <a:p>
            <a:r>
              <a:rPr lang="nb-NO" dirty="0"/>
              <a:t>Kontantstøtte</a:t>
            </a:r>
          </a:p>
          <a:p>
            <a:r>
              <a:rPr lang="nb-NO" dirty="0"/>
              <a:t>Barnetrygd</a:t>
            </a:r>
          </a:p>
          <a:p>
            <a:r>
              <a:rPr lang="nb-NO" dirty="0"/>
              <a:t>Gravferdsstønad</a:t>
            </a:r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770DB4E4-F224-42C5-9A46-F9F3CA00F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NAV Familie- og pensjonsytelser – våre områder</a:t>
            </a:r>
          </a:p>
        </p:txBody>
      </p:sp>
    </p:spTree>
    <p:extLst>
      <p:ext uri="{BB962C8B-B14F-4D97-AF65-F5344CB8AC3E}">
        <p14:creationId xmlns:p14="http://schemas.microsoft.com/office/powerpoint/2010/main" val="3821226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4DC3BA0A-8E80-46B4-92FB-5C168225D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Ny virksomhetsstrategi i NAV</a:t>
            </a:r>
          </a:p>
          <a:p>
            <a:r>
              <a:rPr lang="nb-NO"/>
              <a:t>Strategisk </a:t>
            </a:r>
            <a:r>
              <a:rPr lang="nb-NO" dirty="0"/>
              <a:t>ambisjon: «Alle får ytelsene de har krav på – enkelt og forutsigbart»</a:t>
            </a:r>
          </a:p>
          <a:p>
            <a:pPr lvl="1"/>
            <a:r>
              <a:rPr kumimoji="0" lang="nb-NO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Brukerne kan enkelt søke om ytelser når det er nødvendig å søke, og får ytelsene automatisk når det er mulig.</a:t>
            </a:r>
            <a:endParaRPr lang="nb-NO" dirty="0"/>
          </a:p>
          <a:p>
            <a:pPr lvl="1"/>
            <a:endParaRPr lang="nb-NO" dirty="0"/>
          </a:p>
          <a:p>
            <a:r>
              <a:rPr lang="nb-NO" dirty="0"/>
              <a:t>Medfører digitalisering for brukerne og oss -modernisering av fagsystemer</a:t>
            </a:r>
          </a:p>
          <a:p>
            <a:r>
              <a:rPr lang="nb-NO" dirty="0"/>
              <a:t>Organisasjonsendringer – færre ansatte på sikt</a:t>
            </a:r>
          </a:p>
          <a:p>
            <a:r>
              <a:rPr lang="nb-NO" dirty="0"/>
              <a:t>Kompetanse og kultur</a:t>
            </a:r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3A3AD377-D003-40D7-8735-3EE5CEB72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Hva jobber vi med utover det daglige</a:t>
            </a:r>
          </a:p>
        </p:txBody>
      </p:sp>
    </p:spTree>
    <p:extLst>
      <p:ext uri="{BB962C8B-B14F-4D97-AF65-F5344CB8AC3E}">
        <p14:creationId xmlns:p14="http://schemas.microsoft.com/office/powerpoint/2010/main" val="2720694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C022087B-7015-4FE7-9955-F1623849C7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Økt saksmengde i NAV  </a:t>
            </a:r>
          </a:p>
          <a:p>
            <a:r>
              <a:rPr lang="nb-NO" dirty="0"/>
              <a:t>Endret og strengere regelverk på fagområder som har stort volum </a:t>
            </a:r>
          </a:p>
          <a:p>
            <a:r>
              <a:rPr lang="nb-NO" dirty="0"/>
              <a:t>«Balansegang» mellom forvaltningsmessige krav til vedtak og det at det skal være forståelig for brukerne</a:t>
            </a:r>
          </a:p>
          <a:p>
            <a:r>
              <a:rPr lang="nb-NO" dirty="0"/>
              <a:t>Redusert tillit til NAV </a:t>
            </a:r>
          </a:p>
          <a:p>
            <a:r>
              <a:rPr lang="nb-NO" dirty="0"/>
              <a:t>Enklere å klage – digitale løsninger </a:t>
            </a:r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835BE22C-7A45-437C-8763-7ABCE0617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Flere klager – hvorfor ? </a:t>
            </a:r>
          </a:p>
        </p:txBody>
      </p:sp>
    </p:spTree>
    <p:extLst>
      <p:ext uri="{BB962C8B-B14F-4D97-AF65-F5344CB8AC3E}">
        <p14:creationId xmlns:p14="http://schemas.microsoft.com/office/powerpoint/2010/main" val="2858669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5C3E4538-6FF0-4885-8495-F78910BF8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Bedre språk i vedtakene - fokus</a:t>
            </a:r>
          </a:p>
          <a:p>
            <a:r>
              <a:rPr lang="nb-NO" dirty="0"/>
              <a:t>Kortere svartidsfrister for søknader </a:t>
            </a:r>
          </a:p>
          <a:p>
            <a:r>
              <a:rPr lang="nb-NO" dirty="0"/>
              <a:t>Klarere og bedre «klagedialog» på nett, for å unngå unødvendige klager </a:t>
            </a:r>
          </a:p>
          <a:p>
            <a:r>
              <a:rPr lang="nb-NO" dirty="0"/>
              <a:t>Bedre informasjon på nav.no og i søknadsskjemaer</a:t>
            </a:r>
          </a:p>
          <a:p>
            <a:r>
              <a:rPr lang="nb-NO" dirty="0"/>
              <a:t>Lettere tilgang direkte til saksbehandlerne i vedtaksinstansen (telefon, chat ol. ) </a:t>
            </a:r>
          </a:p>
          <a:p>
            <a:pPr marL="0" indent="0">
              <a:buNone/>
            </a:pPr>
            <a:r>
              <a:rPr lang="nb-NO" dirty="0"/>
              <a:t> </a:t>
            </a:r>
          </a:p>
          <a:p>
            <a:endParaRPr lang="nb-NO" dirty="0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6CC0F881-7D94-4838-8AEF-F21159CF7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Forslag til tiltak</a:t>
            </a:r>
          </a:p>
        </p:txBody>
      </p:sp>
    </p:spTree>
    <p:extLst>
      <p:ext uri="{BB962C8B-B14F-4D97-AF65-F5344CB8AC3E}">
        <p14:creationId xmlns:p14="http://schemas.microsoft.com/office/powerpoint/2010/main" val="2778145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39E64794-9481-4EDD-A6ED-2F7B380B0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b="1" i="0" dirty="0">
                <a:solidFill>
                  <a:srgbClr val="262626"/>
                </a:solidFill>
                <a:effectLst/>
                <a:latin typeface="Source Sans Pro" panose="020B0604020202020204" pitchFamily="34" charset="0"/>
              </a:rPr>
              <a:t>Foreldrepenger: Kraftig vekst i andelen småbarnsforeldre som tar ulønnet permisjon</a:t>
            </a:r>
          </a:p>
          <a:p>
            <a:r>
              <a:rPr lang="nb-NO" b="1" i="0" dirty="0">
                <a:solidFill>
                  <a:srgbClr val="262626"/>
                </a:solidFill>
                <a:effectLst/>
                <a:latin typeface="Source Sans Pro" panose="020B0503030403020204" pitchFamily="34" charset="0"/>
              </a:rPr>
              <a:t>Barnetrygd og kontantstøtte – Praksisendring ved opphold i et annet EØS-land</a:t>
            </a:r>
          </a:p>
          <a:p>
            <a:r>
              <a:rPr lang="nb-NO" b="1" i="0" dirty="0">
                <a:solidFill>
                  <a:srgbClr val="262626"/>
                </a:solidFill>
                <a:effectLst/>
                <a:latin typeface="Source Sans Pro" panose="020B0503030403020204" pitchFamily="34" charset="0"/>
              </a:rPr>
              <a:t>Økt kjøpekraft for alderspensjonistene i 2021</a:t>
            </a:r>
          </a:p>
          <a:p>
            <a:endParaRPr lang="nb-NO" dirty="0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A1FA9A1F-2D76-462B-B8CD-A10DD6219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Fra nav.no</a:t>
            </a:r>
          </a:p>
        </p:txBody>
      </p:sp>
    </p:spTree>
    <p:extLst>
      <p:ext uri="{BB962C8B-B14F-4D97-AF65-F5344CB8AC3E}">
        <p14:creationId xmlns:p14="http://schemas.microsoft.com/office/powerpoint/2010/main" val="3207782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sis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V-mal bokmål (4.3).pptx" id="{1F28A9C7-34AF-43D7-98CC-B2CE44DA7130}" vid="{0FCDE893-48EE-49A9-9E83-353B5A51E396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5FE62EE477D042848D5D71AB81CA92" ma:contentTypeVersion="16" ma:contentTypeDescription="Create a new document." ma:contentTypeScope="" ma:versionID="68602bd1d63f593a7f9ff0a8ab3f009e">
  <xsd:schema xmlns:xsd="http://www.w3.org/2001/XMLSchema" xmlns:xs="http://www.w3.org/2001/XMLSchema" xmlns:p="http://schemas.microsoft.com/office/2006/metadata/properties" xmlns:ns2="64a02336-eae7-4eec-abb8-a24232d93693" xmlns:ns3="77b14c51-acec-4e6a-b9f6-f56afd8b11d2" targetNamespace="http://schemas.microsoft.com/office/2006/metadata/properties" ma:root="true" ma:fieldsID="ea535dc9cd7a52863ecc9657fd9a8e9c" ns2:_="" ns3:_="">
    <xsd:import namespace="64a02336-eae7-4eec-abb8-a24232d93693"/>
    <xsd:import namespace="77b14c51-acec-4e6a-b9f6-f56afd8b11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a02336-eae7-4eec-abb8-a24232d936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228493a-ba9a-494e-af97-f05f01d29c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b14c51-acec-4e6a-b9f6-f56afd8b11d2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539eb1e-9090-41b6-b549-942b0a360b0d}" ma:internalName="TaxCatchAll" ma:showField="CatchAllData" ma:web="77b14c51-acec-4e6a-b9f6-f56afd8b11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4a02336-eae7-4eec-abb8-a24232d93693">
      <Terms xmlns="http://schemas.microsoft.com/office/infopath/2007/PartnerControls"/>
    </lcf76f155ced4ddcb4097134ff3c332f>
    <TaxCatchAll xmlns="77b14c51-acec-4e6a-b9f6-f56afd8b11d2" xsi:nil="true"/>
  </documentManagement>
</p:properties>
</file>

<file path=customXml/itemProps1.xml><?xml version="1.0" encoding="utf-8"?>
<ds:datastoreItem xmlns:ds="http://schemas.openxmlformats.org/officeDocument/2006/customXml" ds:itemID="{8D0B7A80-9629-4C4F-8346-AA0E79F09A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a02336-eae7-4eec-abb8-a24232d93693"/>
    <ds:schemaRef ds:uri="77b14c51-acec-4e6a-b9f6-f56afd8b11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EA45FF7-D0A9-468D-A3B4-A14B23CD4F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AA3FD9B-CD3F-4C09-B7DA-3468F418FCF6}">
  <ds:schemaRefs>
    <ds:schemaRef ds:uri="http://purl.org/dc/elements/1.1/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77b14c51-acec-4e6a-b9f6-f56afd8b11d2"/>
    <ds:schemaRef ds:uri="64a02336-eae7-4eec-abb8-a24232d93693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4837</TotalTime>
  <Words>227</Words>
  <Application>Microsoft Office PowerPoint</Application>
  <PresentationFormat>Skjermfremvisning (4:3)</PresentationFormat>
  <Paragraphs>40</Paragraphs>
  <Slides>5</Slides>
  <Notes>3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10" baseType="lpstr">
      <vt:lpstr>Arial</vt:lpstr>
      <vt:lpstr>Calibri</vt:lpstr>
      <vt:lpstr>Source Sans Pro</vt:lpstr>
      <vt:lpstr>Wingdings</vt:lpstr>
      <vt:lpstr>Office-tema</vt:lpstr>
      <vt:lpstr>NAV Familie- og pensjonsytelser – våre områder</vt:lpstr>
      <vt:lpstr>Hva jobber vi med utover det daglige</vt:lpstr>
      <vt:lpstr>Flere klager – hvorfor ? </vt:lpstr>
      <vt:lpstr>Forslag til tiltak</vt:lpstr>
      <vt:lpstr>Fra nav.no</vt:lpstr>
    </vt:vector>
  </TitlesOfParts>
  <Company>NAV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Mathilde Skjelbostad</dc:creator>
  <cp:lastModifiedBy>Ekanger, Viviann</cp:lastModifiedBy>
  <cp:revision>65</cp:revision>
  <cp:lastPrinted>2022-03-31T06:38:10Z</cp:lastPrinted>
  <dcterms:created xsi:type="dcterms:W3CDTF">2016-07-21T07:47:37Z</dcterms:created>
  <dcterms:modified xsi:type="dcterms:W3CDTF">2023-09-26T08:21:04Z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0x010100195FE62EE477D042848D5D71AB81CA92</vt:lpwstr>
  </property>
  <property fmtid="{D5CDD505-2E9C-101B-9397-08002B2CF9AE}" pid="3" name="MSIP_Label_9396317e-03ca-4ddd-bc6f-adf29e7f1a41_Enabled">
    <vt:lpwstr>true</vt:lpwstr>
  </property>
  <property fmtid="{D5CDD505-2E9C-101B-9397-08002B2CF9AE}" pid="4" name="MSIP_Label_9396317e-03ca-4ddd-bc6f-adf29e7f1a41_SetDate">
    <vt:lpwstr>2023-09-26T08:20:49Z</vt:lpwstr>
  </property>
  <property fmtid="{D5CDD505-2E9C-101B-9397-08002B2CF9AE}" pid="5" name="MSIP_Label_9396317e-03ca-4ddd-bc6f-adf29e7f1a41_Method">
    <vt:lpwstr>Standard</vt:lpwstr>
  </property>
  <property fmtid="{D5CDD505-2E9C-101B-9397-08002B2CF9AE}" pid="6" name="MSIP_Label_9396317e-03ca-4ddd-bc6f-adf29e7f1a41_Name">
    <vt:lpwstr>9396317e-03ca-4ddd-bc6f-adf29e7f1a41</vt:lpwstr>
  </property>
  <property fmtid="{D5CDD505-2E9C-101B-9397-08002B2CF9AE}" pid="7" name="MSIP_Label_9396317e-03ca-4ddd-bc6f-adf29e7f1a41_SiteId">
    <vt:lpwstr>62366534-1ec3-4962-8869-9b5535279d0b</vt:lpwstr>
  </property>
  <property fmtid="{D5CDD505-2E9C-101B-9397-08002B2CF9AE}" pid="8" name="MSIP_Label_9396317e-03ca-4ddd-bc6f-adf29e7f1a41_ActionId">
    <vt:lpwstr>b131c88b-9ed0-486f-b322-8090bb76b16f</vt:lpwstr>
  </property>
  <property fmtid="{D5CDD505-2E9C-101B-9397-08002B2CF9AE}" pid="9" name="MSIP_Label_9396317e-03ca-4ddd-bc6f-adf29e7f1a41_ContentBits">
    <vt:lpwstr>0</vt:lpwstr>
  </property>
</Properties>
</file>